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BA33E-B941-4E9F-AEDA-DA8592E68AA7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B26F4-3831-4EF5-BBEB-85597CF62C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9F4F-9CB7-41ED-8DC7-86126AB21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324170" y="2780680"/>
            <a:ext cx="1326099" cy="132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B0BE-B890-4EEF-9B42-6F00F837E52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64544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F0DD-AD12-432B-AC4E-94FAF87C1CE8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5340-6EFA-49F7-A6FC-AEAEF96EE66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47" y="2121427"/>
            <a:ext cx="4472327" cy="54950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19" y="2670090"/>
            <a:ext cx="4698355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1" y="2121427"/>
            <a:ext cx="4474028" cy="54866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0" y="2670090"/>
            <a:ext cx="4700059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8C57-06A3-419A-89A4-2377F0E7FA4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 build="p" bldLvl="2"/>
      <p:bldP spid="5" grpId="0" uiExpand="1" build="p" bldLvl="2"/>
      <p:bldP spid="6" grpId="0" uiExpand="1" build="p" bldLvl="2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4FDA-43FE-4E16-B794-5FC8196441C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39A2-93E6-467E-8A7C-356B1563DA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9CA93-117F-4EDF-91E6-E5FB568EA0A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50" r:id="rId4"/>
    <p:sldLayoutId id="2147483652" r:id="rId5"/>
    <p:sldLayoutId id="2147483653" r:id="rId6"/>
    <p:sldLayoutId id="2147483656" r:id="rId7"/>
    <p:sldLayoutId id="2147483657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A6A9-1535-4E94-A2EE-2DAECAF1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 anchorCtr="0"/>
          <a:lstStyle/>
          <a:p>
            <a:r>
              <a:rPr lang="fr-FR" sz="7200" dirty="0" err="1">
                <a:latin typeface="AmazDooMLeft" pitchFamily="2" charset="0"/>
              </a:rPr>
              <a:t>Fata</a:t>
            </a:r>
            <a:r>
              <a:rPr lang="fr-FR" sz="7200" dirty="0" err="1">
                <a:latin typeface="AmazDooMRight" pitchFamily="2" charset="0"/>
              </a:rPr>
              <a:t>L</a:t>
            </a:r>
            <a:r>
              <a:rPr lang="fr-FR" sz="7200" dirty="0" err="1">
                <a:latin typeface="AmazDooMLeft" pitchFamily="2" charset="0"/>
              </a:rPr>
              <a:t>Picard</a:t>
            </a:r>
            <a:r>
              <a:rPr lang="fr-FR" sz="7200" dirty="0" err="1">
                <a:latin typeface="AmazDooMRight" pitchFamily="2" charset="0"/>
              </a:rPr>
              <a:t>S</a:t>
            </a:r>
            <a:endParaRPr lang="fr-FR" sz="8800" dirty="0">
              <a:latin typeface="AmazDooMRigh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EFF6-F114-4C39-8FDF-7E756AA31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Brocourt, William </a:t>
            </a:r>
            <a:r>
              <a:rPr lang="fr-FR" dirty="0" err="1"/>
              <a:t>Zaborowski</a:t>
            </a:r>
            <a:r>
              <a:rPr lang="fr-FR" dirty="0"/>
              <a:t>, Louis Prud’homme</a:t>
            </a:r>
          </a:p>
        </p:txBody>
      </p:sp>
    </p:spTree>
    <p:extLst>
      <p:ext uri="{BB962C8B-B14F-4D97-AF65-F5344CB8AC3E}">
        <p14:creationId xmlns:p14="http://schemas.microsoft.com/office/powerpoint/2010/main" val="61375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Architecture → Louis</a:t>
            </a:r>
          </a:p>
          <a:p>
            <a:r>
              <a:rPr lang="fr-FR" dirty="0"/>
              <a:t>Plugins → Louis &amp; Maxime</a:t>
            </a:r>
          </a:p>
          <a:p>
            <a:r>
              <a:rPr lang="fr-FR" dirty="0" err="1"/>
              <a:t>ClassLoader</a:t>
            </a:r>
            <a:r>
              <a:rPr lang="fr-FR" dirty="0"/>
              <a:t> → William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28EC-E3FD-4FBC-8607-C9928FD80EA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3677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Erreurs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 dirty="0" err="1"/>
              <a:t>maven</a:t>
            </a:r>
            <a:r>
              <a:rPr lang="fr-FR" dirty="0"/>
              <a:t> anarchique</a:t>
            </a:r>
          </a:p>
          <a:p>
            <a:r>
              <a:rPr lang="fr-FR" dirty="0"/>
              <a:t>Testé sur Windows uniquement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852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projet fonctionnel</a:t>
            </a:r>
          </a:p>
          <a:p>
            <a:r>
              <a:rPr lang="fr-FR" dirty="0"/>
              <a:t>Potentiellement évolutif</a:t>
            </a:r>
          </a:p>
          <a:p>
            <a:r>
              <a:rPr lang="fr-FR" dirty="0"/>
              <a:t>…Malgré des erreurs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3082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6463E53-019D-4A6B-9918-663FC96E4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418178">
            <a:off x="390083" y="390068"/>
            <a:ext cx="5145799" cy="583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72C5-4904-49DE-BED5-42239B64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028">
            <a:off x="5476402" y="669658"/>
            <a:ext cx="6214733" cy="55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741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Les outils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Maven</a:t>
            </a:r>
          </a:p>
          <a:p>
            <a:pPr lvl="1"/>
            <a:r>
              <a:rPr lang="fr-FR" dirty="0"/>
              <a:t>Découpé en modules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B0E7-7417-40F6-97D5-AE1E44CD5D5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2" descr="Résultat de recherche d'images pour &quot;maven&quot;">
            <a:extLst>
              <a:ext uri="{FF2B5EF4-FFF2-40B4-BE49-F238E27FC236}">
                <a16:creationId xmlns:a16="http://schemas.microsoft.com/office/drawing/2014/main" id="{3F4D51C2-9248-411A-9C68-35F9A8AB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81" y="3311133"/>
            <a:ext cx="3752552" cy="130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82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L’organisation des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Game</a:t>
            </a:r>
          </a:p>
          <a:p>
            <a:r>
              <a:rPr lang="fr-FR" dirty="0" err="1"/>
              <a:t>Shared</a:t>
            </a:r>
            <a:endParaRPr lang="fr-FR" dirty="0"/>
          </a:p>
          <a:p>
            <a:r>
              <a:rPr lang="fr-FR" dirty="0"/>
              <a:t>Plugins</a:t>
            </a:r>
          </a:p>
          <a:p>
            <a:pPr lvl="1"/>
            <a:r>
              <a:rPr lang="fr-FR" dirty="0" err="1"/>
              <a:t>Mandatory</a:t>
            </a:r>
            <a:r>
              <a:rPr lang="fr-FR" dirty="0"/>
              <a:t> (obligatoires)</a:t>
            </a:r>
          </a:p>
          <a:p>
            <a:pPr lvl="1"/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B723-7DD3-4DC0-B681-59F87ADC346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6" descr="Résultat de recherche d'images pour &quot;game&quot;">
            <a:extLst>
              <a:ext uri="{FF2B5EF4-FFF2-40B4-BE49-F238E27FC236}">
                <a16:creationId xmlns:a16="http://schemas.microsoft.com/office/drawing/2014/main" id="{9DAEB10C-92CF-4BD0-AB7E-CF4EC10F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368">
            <a:off x="8922581" y="3166361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B1C54-1D3E-4BE7-9EFD-B20D8B1D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51792">
            <a:off x="8922581" y="3166359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588CF4-FE08-4730-9DCF-7F0CC8AE3F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20888" y="3024612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32CF1B-9B97-4585-B0EB-9707DC08D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89" y="3024613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5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324 L -0.20833 -0.19514 " pathEditMode="relative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85 L -0.20481 0.136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ou plusieurs classes</a:t>
            </a:r>
          </a:p>
          <a:p>
            <a:r>
              <a:rPr lang="fr-FR" dirty="0"/>
              <a:t>Des méthodes normalisées</a:t>
            </a:r>
          </a:p>
          <a:p>
            <a:r>
              <a:rPr lang="fr-FR" dirty="0"/>
              <a:t>Utilisation d’annotations pour savoir qui fait quoi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B5F2-B98B-43D7-98AC-A393494272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66A96-3CEB-41D5-9777-04472B64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81" y="2891220"/>
            <a:ext cx="4189005" cy="202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FBA4F-61B4-4B3F-8A62-24FC237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4" y="656947"/>
            <a:ext cx="11092502" cy="53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0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-0.31198 -0.09305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</a:t>
            </a:r>
          </a:p>
          <a:p>
            <a:r>
              <a:rPr lang="fr-FR" dirty="0"/>
              <a:t>Graphique</a:t>
            </a:r>
          </a:p>
          <a:p>
            <a:r>
              <a:rPr lang="fr-FR" dirty="0"/>
              <a:t>Déplacement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4D47-6A70-4033-91AF-6321B25BCDB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EE46C-0A40-40C7-AD3A-B6588FAE420C}"/>
              </a:ext>
            </a:extLst>
          </p:cNvPr>
          <p:cNvSpPr/>
          <p:nvPr/>
        </p:nvSpPr>
        <p:spPr>
          <a:xfrm>
            <a:off x="6716385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Attaque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9458BB-F567-4133-ABB7-32BEFBB3F1C7}"/>
              </a:ext>
            </a:extLst>
          </p:cNvPr>
          <p:cNvSpPr/>
          <p:nvPr/>
        </p:nvSpPr>
        <p:spPr>
          <a:xfrm>
            <a:off x="9317119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Déplacement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DACEC0-7039-4C87-8AAD-CB7DCC9AB4BD}"/>
              </a:ext>
            </a:extLst>
          </p:cNvPr>
          <p:cNvSpPr/>
          <p:nvPr/>
        </p:nvSpPr>
        <p:spPr>
          <a:xfrm>
            <a:off x="4115651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Graphique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0016EBA-337B-4EC9-96CB-A63B8824303C}"/>
              </a:ext>
            </a:extLst>
          </p:cNvPr>
          <p:cNvSpPr/>
          <p:nvPr/>
        </p:nvSpPr>
        <p:spPr>
          <a:xfrm>
            <a:off x="8504432" y="3589057"/>
            <a:ext cx="1219200" cy="655295"/>
          </a:xfrm>
          <a:prstGeom prst="left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7D0BF7F5-6B12-415F-AD82-063CE9207D29}"/>
              </a:ext>
            </a:extLst>
          </p:cNvPr>
          <p:cNvSpPr/>
          <p:nvPr/>
        </p:nvSpPr>
        <p:spPr>
          <a:xfrm>
            <a:off x="5903698" y="3589057"/>
            <a:ext cx="1219200" cy="655295"/>
          </a:xfrm>
          <a:prstGeom prst="notched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588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Attaque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courte portée</a:t>
            </a:r>
          </a:p>
          <a:p>
            <a:r>
              <a:rPr lang="fr-FR" dirty="0"/>
              <a:t>Attaque longue portée</a:t>
            </a:r>
          </a:p>
          <a:p>
            <a:r>
              <a:rPr lang="fr-FR" dirty="0"/>
              <a:t>Attaque «phœnix»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D397-3276-4270-B3DD-23C58897216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658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Déplacement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Déplacement direct</a:t>
            </a:r>
          </a:p>
          <a:p>
            <a:r>
              <a:rPr lang="fr-FR" dirty="0"/>
              <a:t>Déplacement aléatoire</a:t>
            </a:r>
          </a:p>
          <a:p>
            <a:r>
              <a:rPr lang="fr-FR" dirty="0"/>
              <a:t>Déplacement chaotique</a:t>
            </a:r>
          </a:p>
          <a:p>
            <a:r>
              <a:rPr lang="fr-FR" dirty="0"/>
              <a:t>Déplacement «</a:t>
            </a:r>
            <a:r>
              <a:rPr lang="fr-FR" dirty="0" err="1"/>
              <a:t>Scharwzy</a:t>
            </a:r>
            <a:r>
              <a:rPr lang="fr-FR" dirty="0"/>
              <a:t>»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154D-60B2-4CEA-B1DB-C77F1713C249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B4006-5383-437F-B85A-24B7CEC7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72194" y="1755620"/>
            <a:ext cx="9078969" cy="510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3352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Graphisme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Graphisme basique</a:t>
            </a:r>
          </a:p>
          <a:p>
            <a:r>
              <a:rPr lang="fr-FR" dirty="0"/>
              <a:t>Barre de vie</a:t>
            </a:r>
          </a:p>
          <a:p>
            <a:r>
              <a:rPr lang="fr-FR" dirty="0"/>
              <a:t>Rayon d’attaque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B6072-8621-41E6-A86E-D34B195448F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4323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Outils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→ Slack</a:t>
            </a:r>
          </a:p>
          <a:p>
            <a:r>
              <a:rPr lang="fr-FR" dirty="0"/>
              <a:t>Gestion des sources → GitHub &amp; </a:t>
            </a:r>
            <a:r>
              <a:rPr lang="fr-FR" dirty="0" err="1"/>
              <a:t>SourceTree</a:t>
            </a:r>
            <a:endParaRPr lang="fr-FR" dirty="0"/>
          </a:p>
          <a:p>
            <a:r>
              <a:rPr lang="fr-FR" dirty="0"/>
              <a:t>Gestion des tâches → Trello</a:t>
            </a:r>
          </a:p>
          <a:p>
            <a:r>
              <a:rPr lang="fr-FR" dirty="0"/>
              <a:t>Développement →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7C4FD-9AFF-4D23-B53E-6BA874EAB98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slack" descr="Résultat de recherche d'images pour &quot;slack&quot;">
            <a:extLst>
              <a:ext uri="{FF2B5EF4-FFF2-40B4-BE49-F238E27FC236}">
                <a16:creationId xmlns:a16="http://schemas.microsoft.com/office/drawing/2014/main" id="{A2A23511-E88D-4CD5-BAD2-0DAECC05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0" y="297718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it">
            <a:extLst>
              <a:ext uri="{FF2B5EF4-FFF2-40B4-BE49-F238E27FC236}">
                <a16:creationId xmlns:a16="http://schemas.microsoft.com/office/drawing/2014/main" id="{6B4217FE-F750-4B9F-825D-B4C28AC6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4787">
            <a:off x="8738770" y="2940891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source">
            <a:extLst>
              <a:ext uri="{FF2B5EF4-FFF2-40B4-BE49-F238E27FC236}">
                <a16:creationId xmlns:a16="http://schemas.microsoft.com/office/drawing/2014/main" id="{874837F8-A72C-45E9-BEF2-3197BCDE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84" y="2926078"/>
            <a:ext cx="2240281" cy="2240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9" name="trello">
            <a:extLst>
              <a:ext uri="{FF2B5EF4-FFF2-40B4-BE49-F238E27FC236}">
                <a16:creationId xmlns:a16="http://schemas.microsoft.com/office/drawing/2014/main" id="{8E03CFEE-396E-4C32-8BAB-E58A53DB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0023">
            <a:off x="8738770" y="292607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D3CE1-9FB2-4F0B-81A5-CD4583EAD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900" y="2707769"/>
            <a:ext cx="2598021" cy="259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588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hème Doo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Doom" id="{151E00A6-0B02-40F2-B98D-62027C2300E1}" vid="{14E7D01A-5CAC-4B8E-812E-134B04CFA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Doom</Template>
  <TotalTime>92</TotalTime>
  <Words>279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AmazDooMLeft</vt:lpstr>
      <vt:lpstr>AmazDooMRight</vt:lpstr>
      <vt:lpstr>Arial</vt:lpstr>
      <vt:lpstr>Calibri</vt:lpstr>
      <vt:lpstr>Thème Doom</vt:lpstr>
      <vt:lpstr>FataLPicardS</vt:lpstr>
      <vt:lpstr>Architecture générale – Les outils</vt:lpstr>
      <vt:lpstr>Architecture générale – L’organisation des sources</vt:lpstr>
      <vt:lpstr>Architecture des plugins – Forme</vt:lpstr>
      <vt:lpstr>Architecture des plugins – Type</vt:lpstr>
      <vt:lpstr>Les plugins du projet – Attaque</vt:lpstr>
      <vt:lpstr>Les plugins du projet – Déplacement</vt:lpstr>
      <vt:lpstr>Les plugins du projet – Graphisme</vt:lpstr>
      <vt:lpstr>Gestion de projet – Outils</vt:lpstr>
      <vt:lpstr>Gestion de projet – Contribution</vt:lpstr>
      <vt:lpstr>Gestion de projet – Erreurs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FataLPicardS</dc:title>
  <dc:creator>Louis Prud'homme</dc:creator>
  <cp:lastModifiedBy>Louis Prud'homme</cp:lastModifiedBy>
  <cp:revision>11</cp:revision>
  <dcterms:created xsi:type="dcterms:W3CDTF">2018-01-11T09:19:30Z</dcterms:created>
  <dcterms:modified xsi:type="dcterms:W3CDTF">2018-01-11T12:57:48Z</dcterms:modified>
</cp:coreProperties>
</file>